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55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BE357A-2F4C-4F2B-9D1D-6878547C3F7B}" type="datetimeFigureOut">
              <a:rPr lang="fr-FR" smtClean="0"/>
              <a:t>12/05/2025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41E46E-B8DB-4499-BA54-974B5866EFA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197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41E46E-B8DB-4499-BA54-974B5866EFA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54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58DE-73C4-617D-C98B-FB2FB2711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D10F86-DC3C-CD55-973A-76D132712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5B666-BC82-B167-6547-98905A29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72A67-D16F-CC6C-66C6-4F786DDB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D6B32-C8AC-E145-D0EB-D344E3F2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068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7735C-5D1A-A085-4D74-582CDD88F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29741-7CBA-E241-5235-7B28F54A6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F8AC4-5274-F13A-584F-BA50B12FA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AFC15-2F62-E7D2-FDD3-7D3E7DC63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E18EB-BD01-5310-A56C-46EC6922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743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E36FA4-0AD7-4598-8475-E70DBB25D6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36FE8-F705-034F-22A3-998C50567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720BD-DAF2-94D8-6CA7-3BD84DE1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F85F7-2DC9-2D53-5E7B-8F0F77AF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BADD1-46C2-EAEC-547D-8B65442E7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097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54841-5F45-5B2F-6FA1-6714A1E1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9C737-C534-2C16-E4F6-DBD274A66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ECD7C-9FB3-31E8-F078-DCF58EAD9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518D1-5F0A-1002-B69A-24A5FD329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23F30-8B07-1AB5-4E5A-D1387CB5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2330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06247-04E5-4B19-69F3-63187FFF9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F02625-7CDA-EAFB-C0A6-8CF34327E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BE70B-5C1B-A9FE-A607-05EDB3904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AA428-E7C9-51DB-375F-FF97FA7FE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7028B-98D1-E311-EBE7-C277C5495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9168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000DA-FFE6-337D-D576-A7F8B6C76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49834-869C-B1D1-09B3-97B44F949D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6D40E-C1F9-504D-77AD-CD73D4D85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BE604-6045-A996-AC31-265AEF4D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157BE-FC92-2393-9DF4-FE98699C5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CEEEA-CF01-F20E-165E-ADD255F9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2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54C4-C6BA-9560-35CA-069117F9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ADDA5-625B-6578-47BE-A99E299CC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8B7AF-DAC9-BCCE-6E48-0965EC471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981CC9-023E-ECDA-3ED5-91D635871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5BD5FB-20A1-CA5E-ECD7-87FBEE5869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8AD58-AF16-1EB6-0F5E-CA8BE9ED4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FC6A7C-A836-E524-95C2-6D167033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0BE498-80EF-DD1F-715C-91D17F03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196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E966-1AF7-C2F0-031E-9BC0A50AD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54F4E8-A24D-313B-0D65-0B2363D13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7D1215-F276-BA9F-3398-1665C5914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B733D-7800-EBF7-9A06-2BAA1506C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4164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5980B5-AB35-211A-2BB0-302CB8A2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AA792E-CA36-C835-4C5F-D40D10427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87532-5CF0-DC06-A065-3F881088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61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DE97B-4016-4886-3FA5-243E18095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B0965-861A-3CBC-82E0-ABE6FF5FB8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7D667-9422-2050-D341-2735658A9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12F22-3E08-C5D3-7022-39F41D5DF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75BF1-D6BC-5E12-5193-7B105EAC6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C74E0-DB89-DD3D-F8F7-9292275F8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5566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E146-25A6-A127-F460-CCB730F6A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59DA9D-21C2-6674-14FD-ED58F5A0B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9AEE92-AE4E-33B7-0453-8B843196D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098F3-5C79-A391-7A4B-68860C37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6782F-7594-EFAF-0116-E35BCCC3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91F59-E774-904D-1ECB-256A59FA9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02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734C08-13BE-0F77-FAB4-33C5EBCA6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03FB4-73D4-9A60-ED3D-1F6EF907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762F8-CF8C-4750-A652-87D4475BF7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60F7E-AADB-4B74-A324-86D13898238C}" type="datetimeFigureOut">
              <a:rPr lang="fr-FR" smtClean="0"/>
              <a:t>11/05/2025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12569-C71B-BB27-0E6B-CF29CAA06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F2659-7004-E5C5-6953-51305BDAD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FA797-E745-4AF3-9319-89CB39FA3D7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742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07BE516-A18C-1BE2-F5BB-046FD396AB3D}"/>
              </a:ext>
            </a:extLst>
          </p:cNvPr>
          <p:cNvSpPr txBox="1"/>
          <p:nvPr/>
        </p:nvSpPr>
        <p:spPr>
          <a:xfrm>
            <a:off x="5691883" y="4294598"/>
            <a:ext cx="568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0AFC178-C1BD-9A27-8F5E-D5EF1C2F5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33"/>
          <a:stretch/>
        </p:blipFill>
        <p:spPr>
          <a:xfrm>
            <a:off x="0" y="0"/>
            <a:ext cx="12192000" cy="49149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507D4D6-C882-2B48-3BCE-DF6F795388CE}"/>
              </a:ext>
            </a:extLst>
          </p:cNvPr>
          <p:cNvSpPr txBox="1"/>
          <p:nvPr/>
        </p:nvSpPr>
        <p:spPr>
          <a:xfrm>
            <a:off x="317501" y="4063765"/>
            <a:ext cx="398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Impact" panose="020B0806030902050204" pitchFamily="34" charset="0"/>
              </a:rPr>
              <a:t>PREDICTION DU</a:t>
            </a:r>
            <a:endParaRPr lang="fr-FR" sz="4800" dirty="0">
              <a:latin typeface="Impact" panose="020B080603090205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F5B254-3689-9085-E749-21D66F2E7FC8}"/>
              </a:ext>
            </a:extLst>
          </p:cNvPr>
          <p:cNvSpPr txBox="1"/>
          <p:nvPr/>
        </p:nvSpPr>
        <p:spPr>
          <a:xfrm>
            <a:off x="823467" y="5034462"/>
            <a:ext cx="62377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200" dirty="0">
                <a:latin typeface="Impact" panose="020B0806030902050204" pitchFamily="34" charset="0"/>
              </a:rPr>
              <a:t>CANCER DU SEIN </a:t>
            </a:r>
            <a:endParaRPr lang="fr-FR" sz="7200" dirty="0">
              <a:latin typeface="Impact" panose="020B080603090205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35E623-BCC1-7478-FB67-395EDD669CC1}"/>
              </a:ext>
            </a:extLst>
          </p:cNvPr>
          <p:cNvSpPr txBox="1"/>
          <p:nvPr/>
        </p:nvSpPr>
        <p:spPr>
          <a:xfrm>
            <a:off x="7444233" y="5459059"/>
            <a:ext cx="3924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Impact" panose="020B0806030902050204" pitchFamily="34" charset="0"/>
              </a:rPr>
              <a:t>Presente</a:t>
            </a:r>
            <a:r>
              <a:rPr lang="en-US" dirty="0">
                <a:latin typeface="Impact" panose="020B0806030902050204" pitchFamily="34" charset="0"/>
              </a:rPr>
              <a:t> par :</a:t>
            </a:r>
          </a:p>
          <a:p>
            <a:endParaRPr lang="en-US" dirty="0">
              <a:latin typeface="Impact" panose="020B0806030902050204" pitchFamily="34" charset="0"/>
            </a:endParaRPr>
          </a:p>
          <a:p>
            <a:pPr algn="ctr"/>
            <a:r>
              <a:rPr lang="en-US" dirty="0">
                <a:latin typeface="Impact" panose="020B0806030902050204" pitchFamily="34" charset="0"/>
              </a:rPr>
              <a:t>Mohamed El Hafed KHATTRI</a:t>
            </a:r>
            <a:endParaRPr lang="fr-FR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480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F7481CE-0A6B-D89D-B510-63CE56DF85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0"/>
          </a:gra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C682DD-EDE8-6B86-029F-895117FB92AD}"/>
              </a:ext>
            </a:extLst>
          </p:cNvPr>
          <p:cNvGrpSpPr/>
          <p:nvPr/>
        </p:nvGrpSpPr>
        <p:grpSpPr>
          <a:xfrm>
            <a:off x="-2220376" y="-384981"/>
            <a:ext cx="7627961" cy="7627961"/>
            <a:chOff x="-2220376" y="-384981"/>
            <a:chExt cx="7627961" cy="7627961"/>
          </a:xfrm>
        </p:grpSpPr>
        <p:sp useBgFill="1">
          <p:nvSpPr>
            <p:cNvPr id="6" name="Flowchart: Summing Junction 5">
              <a:extLst>
                <a:ext uri="{FF2B5EF4-FFF2-40B4-BE49-F238E27FC236}">
                  <a16:creationId xmlns:a16="http://schemas.microsoft.com/office/drawing/2014/main" id="{6ADBA255-05E9-9FD1-0F46-B98A282717B9}"/>
                </a:ext>
              </a:extLst>
            </p:cNvPr>
            <p:cNvSpPr/>
            <p:nvPr/>
          </p:nvSpPr>
          <p:spPr>
            <a:xfrm>
              <a:off x="-2220376" y="-384981"/>
              <a:ext cx="7627961" cy="7627961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ABBE78-8CD6-FC79-4032-76057FBF6DAB}"/>
                </a:ext>
              </a:extLst>
            </p:cNvPr>
            <p:cNvSpPr txBox="1"/>
            <p:nvPr/>
          </p:nvSpPr>
          <p:spPr>
            <a:xfrm rot="5400000">
              <a:off x="3217905" y="345331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01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E70ACD-5E2F-77A9-DE05-A6319E83828A}"/>
                </a:ext>
              </a:extLst>
            </p:cNvPr>
            <p:cNvSpPr txBox="1"/>
            <p:nvPr/>
          </p:nvSpPr>
          <p:spPr>
            <a:xfrm rot="10800000">
              <a:off x="-335127" y="608855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02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2930A5-F053-93D0-E79F-AAAF5285B429}"/>
                </a:ext>
              </a:extLst>
            </p:cNvPr>
            <p:cNvSpPr txBox="1"/>
            <p:nvPr/>
          </p:nvSpPr>
          <p:spPr>
            <a:xfrm rot="16200000">
              <a:off x="-3031879" y="2786974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03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3CB353D-C949-76B7-3416-C1A64FDAD91C}"/>
                </a:ext>
              </a:extLst>
            </p:cNvPr>
            <p:cNvSpPr txBox="1"/>
            <p:nvPr/>
          </p:nvSpPr>
          <p:spPr>
            <a:xfrm>
              <a:off x="404175" y="0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04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AD8BA07E-040F-779F-69BF-08F6D5B31CFA}"/>
                </a:ext>
              </a:extLst>
            </p:cNvPr>
            <p:cNvSpPr/>
            <p:nvPr/>
          </p:nvSpPr>
          <p:spPr>
            <a:xfrm>
              <a:off x="-269597" y="1504498"/>
              <a:ext cx="3849001" cy="3849001"/>
            </a:xfrm>
            <a:prstGeom prst="ellipse">
              <a:avLst/>
            </a:prstGeom>
            <a:ln>
              <a:noFill/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176D6B-F5F5-81A9-74E2-499C2B858F4A}"/>
              </a:ext>
            </a:extLst>
          </p:cNvPr>
          <p:cNvSpPr txBox="1"/>
          <p:nvPr/>
        </p:nvSpPr>
        <p:spPr>
          <a:xfrm>
            <a:off x="5930347" y="802626"/>
            <a:ext cx="6068375" cy="1249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Introduction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Alter table </a:t>
            </a:r>
            <a:r>
              <a:rPr lang="fr-FR" sz="2400" dirty="0" err="1">
                <a:solidFill>
                  <a:schemeClr val="bg1"/>
                </a:solidFill>
              </a:rPr>
              <a:t>nomtable</a:t>
            </a:r>
            <a:r>
              <a:rPr lang="fr-FR" sz="2400" dirty="0">
                <a:solidFill>
                  <a:schemeClr val="bg1"/>
                </a:solidFill>
              </a:rPr>
              <a:t> </a:t>
            </a:r>
            <a:r>
              <a:rPr lang="fr-FR" sz="2400" dirty="0" err="1">
                <a:solidFill>
                  <a:schemeClr val="bg1"/>
                </a:solidFill>
              </a:rPr>
              <a:t>convert</a:t>
            </a:r>
            <a:r>
              <a:rPr lang="fr-FR" sz="2400" dirty="0">
                <a:solidFill>
                  <a:schemeClr val="bg1"/>
                </a:solidFill>
              </a:rPr>
              <a:t> to </a:t>
            </a:r>
            <a:r>
              <a:rPr lang="fr-FR" sz="2400" dirty="0" err="1">
                <a:solidFill>
                  <a:schemeClr val="bg1"/>
                </a:solidFill>
              </a:rPr>
              <a:t>chacacter</a:t>
            </a:r>
            <a:r>
              <a:rPr lang="fr-FR" sz="2400" dirty="0">
                <a:solidFill>
                  <a:schemeClr val="bg1"/>
                </a:solidFill>
              </a:rPr>
              <a:t> set utf8;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-&gt;Modifier l'encodage d'une table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create</a:t>
            </a:r>
            <a:r>
              <a:rPr lang="fr-FR" sz="2400" dirty="0">
                <a:solidFill>
                  <a:schemeClr val="bg1"/>
                </a:solidFill>
              </a:rPr>
              <a:t> user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 </a:t>
            </a:r>
            <a:r>
              <a:rPr lang="fr-FR" sz="2400" dirty="0" err="1">
                <a:solidFill>
                  <a:schemeClr val="bg1"/>
                </a:solidFill>
              </a:rPr>
              <a:t>identified</a:t>
            </a:r>
            <a:r>
              <a:rPr lang="fr-FR" sz="2400" dirty="0">
                <a:solidFill>
                  <a:schemeClr val="bg1"/>
                </a:solidFill>
              </a:rPr>
              <a:t> by "cheikhne@24"; 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-&gt;Créer un utilisateur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show </a:t>
            </a:r>
            <a:r>
              <a:rPr lang="fr-FR" sz="2400" dirty="0" err="1">
                <a:solidFill>
                  <a:schemeClr val="bg1"/>
                </a:solidFill>
              </a:rPr>
              <a:t>grants</a:t>
            </a:r>
            <a:r>
              <a:rPr lang="fr-FR" sz="2400" dirty="0">
                <a:solidFill>
                  <a:schemeClr val="bg1"/>
                </a:solidFill>
              </a:rPr>
              <a:t> for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-&gt;Afficher les permissions d'un utilisateur 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grant</a:t>
            </a:r>
            <a:r>
              <a:rPr lang="fr-FR" sz="2400" dirty="0">
                <a:solidFill>
                  <a:schemeClr val="bg1"/>
                </a:solidFill>
              </a:rPr>
              <a:t> all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on *.* to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"@"localhost";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-&gt;Donner tous les privilèges à un utilisateur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 err="1">
                <a:solidFill>
                  <a:schemeClr val="bg1"/>
                </a:solidFill>
              </a:rPr>
              <a:t>revoke</a:t>
            </a:r>
            <a:r>
              <a:rPr lang="fr-FR" sz="2400" dirty="0">
                <a:solidFill>
                  <a:schemeClr val="bg1"/>
                </a:solidFill>
              </a:rPr>
              <a:t> all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on*.* </a:t>
            </a:r>
            <a:r>
              <a:rPr lang="fr-FR" sz="2400" dirty="0" err="1">
                <a:solidFill>
                  <a:schemeClr val="bg1"/>
                </a:solidFill>
              </a:rPr>
              <a:t>from</a:t>
            </a:r>
            <a:r>
              <a:rPr lang="fr-FR" sz="2400" dirty="0">
                <a:solidFill>
                  <a:schemeClr val="bg1"/>
                </a:solidFill>
              </a:rPr>
              <a:t> "</a:t>
            </a:r>
            <a:r>
              <a:rPr lang="fr-FR" sz="2400" dirty="0" err="1">
                <a:solidFill>
                  <a:schemeClr val="bg1"/>
                </a:solidFill>
              </a:rPr>
              <a:t>cheikhne</a:t>
            </a:r>
            <a:r>
              <a:rPr lang="fr-FR" sz="2400" dirty="0">
                <a:solidFill>
                  <a:schemeClr val="bg1"/>
                </a:solidFill>
              </a:rPr>
              <a:t>"@"localhost« ;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r>
              <a:rPr lang="fr-FR" sz="2400" dirty="0">
                <a:solidFill>
                  <a:schemeClr val="bg1"/>
                </a:solidFill>
              </a:rPr>
              <a:t>-&gt; Enlever tous les </a:t>
            </a:r>
            <a:r>
              <a:rPr lang="fr-FR" sz="2400" dirty="0" err="1">
                <a:solidFill>
                  <a:schemeClr val="bg1"/>
                </a:solidFill>
              </a:rPr>
              <a:t>privileges</a:t>
            </a:r>
            <a:r>
              <a:rPr lang="fr-FR" sz="2400" dirty="0">
                <a:solidFill>
                  <a:schemeClr val="bg1"/>
                </a:solidFill>
              </a:rPr>
              <a:t> d’un utilisateur</a:t>
            </a:r>
          </a:p>
          <a:p>
            <a:endParaRPr lang="fr-FR" sz="2400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606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A273CE-C822-79BF-B800-93659CDB9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25CFDCE-8534-B4D0-CDC6-5F7F57BBF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0" scaled="0"/>
          </a:gradFill>
          <a:ln w="317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7F98C7-0D70-D7C6-2605-B6041471F9A2}"/>
              </a:ext>
            </a:extLst>
          </p:cNvPr>
          <p:cNvGrpSpPr/>
          <p:nvPr/>
        </p:nvGrpSpPr>
        <p:grpSpPr>
          <a:xfrm rot="16200000">
            <a:off x="-2220376" y="-384981"/>
            <a:ext cx="7627961" cy="7627961"/>
            <a:chOff x="-2220376" y="-384981"/>
            <a:chExt cx="7627961" cy="7627961"/>
          </a:xfrm>
        </p:grpSpPr>
        <p:sp useBgFill="1">
          <p:nvSpPr>
            <p:cNvPr id="6" name="Flowchart: Summing Junction 5">
              <a:extLst>
                <a:ext uri="{FF2B5EF4-FFF2-40B4-BE49-F238E27FC236}">
                  <a16:creationId xmlns:a16="http://schemas.microsoft.com/office/drawing/2014/main" id="{05F87309-95CB-A3DE-9D88-A16B7197EB79}"/>
                </a:ext>
              </a:extLst>
            </p:cNvPr>
            <p:cNvSpPr/>
            <p:nvPr/>
          </p:nvSpPr>
          <p:spPr>
            <a:xfrm>
              <a:off x="-2220376" y="-384981"/>
              <a:ext cx="7627961" cy="7627961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A0A3F9-6E91-3D30-8E1E-AC05AB65CF4F}"/>
                </a:ext>
              </a:extLst>
            </p:cNvPr>
            <p:cNvSpPr txBox="1"/>
            <p:nvPr/>
          </p:nvSpPr>
          <p:spPr>
            <a:xfrm rot="5400000">
              <a:off x="3217905" y="345331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01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59450D-6B70-7265-C881-811554F0EB38}"/>
                </a:ext>
              </a:extLst>
            </p:cNvPr>
            <p:cNvSpPr txBox="1"/>
            <p:nvPr/>
          </p:nvSpPr>
          <p:spPr>
            <a:xfrm rot="10800000">
              <a:off x="-335127" y="6088559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02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B95B7A-B731-D94A-C14D-B1FAE3C6E703}"/>
                </a:ext>
              </a:extLst>
            </p:cNvPr>
            <p:cNvSpPr txBox="1"/>
            <p:nvPr/>
          </p:nvSpPr>
          <p:spPr>
            <a:xfrm rot="16200000">
              <a:off x="-3031879" y="2786974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03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375B1F-5664-C7AF-A430-97965054A315}"/>
                </a:ext>
              </a:extLst>
            </p:cNvPr>
            <p:cNvSpPr txBox="1"/>
            <p:nvPr/>
          </p:nvSpPr>
          <p:spPr>
            <a:xfrm>
              <a:off x="404175" y="0"/>
              <a:ext cx="30739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Impact" panose="020B0806030902050204" pitchFamily="34" charset="0"/>
                </a:rPr>
                <a:t>PARTIE 04</a:t>
              </a:r>
              <a:endParaRPr lang="fr-FR" sz="44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 useBgFill="1">
          <p:nvSpPr>
            <p:cNvPr id="11" name="Oval 10">
              <a:extLst>
                <a:ext uri="{FF2B5EF4-FFF2-40B4-BE49-F238E27FC236}">
                  <a16:creationId xmlns:a16="http://schemas.microsoft.com/office/drawing/2014/main" id="{910BAB99-1977-AA06-C54D-D1931E255C99}"/>
                </a:ext>
              </a:extLst>
            </p:cNvPr>
            <p:cNvSpPr/>
            <p:nvPr/>
          </p:nvSpPr>
          <p:spPr>
            <a:xfrm rot="2793008">
              <a:off x="-269597" y="1504498"/>
              <a:ext cx="3849001" cy="3849001"/>
            </a:xfrm>
            <a:prstGeom prst="ellipse">
              <a:avLst/>
            </a:prstGeom>
            <a:ln>
              <a:noFill/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E524714-FECC-81BB-E83F-6E0CC9671B9F}"/>
              </a:ext>
            </a:extLst>
          </p:cNvPr>
          <p:cNvSpPr txBox="1"/>
          <p:nvPr/>
        </p:nvSpPr>
        <p:spPr>
          <a:xfrm>
            <a:off x="6784417" y="-4015774"/>
            <a:ext cx="5232400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Introduction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Alter table </a:t>
            </a:r>
            <a:r>
              <a:rPr lang="fr-FR" sz="1800" dirty="0" err="1">
                <a:solidFill>
                  <a:schemeClr val="bg1"/>
                </a:solidFill>
              </a:rPr>
              <a:t>nomtable</a:t>
            </a:r>
            <a:r>
              <a:rPr lang="fr-FR" sz="1800" dirty="0">
                <a:solidFill>
                  <a:schemeClr val="bg1"/>
                </a:solidFill>
              </a:rPr>
              <a:t> </a:t>
            </a:r>
            <a:r>
              <a:rPr lang="fr-FR" sz="1800" dirty="0" err="1">
                <a:solidFill>
                  <a:schemeClr val="bg1"/>
                </a:solidFill>
              </a:rPr>
              <a:t>convert</a:t>
            </a:r>
            <a:r>
              <a:rPr lang="fr-FR" sz="1800" dirty="0">
                <a:solidFill>
                  <a:schemeClr val="bg1"/>
                </a:solidFill>
              </a:rPr>
              <a:t> to </a:t>
            </a:r>
            <a:r>
              <a:rPr lang="fr-FR" sz="1800" dirty="0" err="1">
                <a:solidFill>
                  <a:schemeClr val="bg1"/>
                </a:solidFill>
              </a:rPr>
              <a:t>chacacter</a:t>
            </a:r>
            <a:r>
              <a:rPr lang="fr-FR" sz="1800" dirty="0">
                <a:solidFill>
                  <a:schemeClr val="bg1"/>
                </a:solidFill>
              </a:rPr>
              <a:t> set utf8;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-&gt;Modifier l'encodage d'une table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 err="1">
                <a:solidFill>
                  <a:schemeClr val="bg1"/>
                </a:solidFill>
              </a:rPr>
              <a:t>create</a:t>
            </a:r>
            <a:r>
              <a:rPr lang="fr-FR" sz="1800" dirty="0">
                <a:solidFill>
                  <a:schemeClr val="bg1"/>
                </a:solidFill>
              </a:rPr>
              <a:t> user "</a:t>
            </a:r>
            <a:r>
              <a:rPr lang="fr-FR" sz="1800" dirty="0" err="1">
                <a:solidFill>
                  <a:schemeClr val="bg1"/>
                </a:solidFill>
              </a:rPr>
              <a:t>cheikhne</a:t>
            </a:r>
            <a:r>
              <a:rPr lang="fr-FR" sz="1800" dirty="0">
                <a:solidFill>
                  <a:schemeClr val="bg1"/>
                </a:solidFill>
              </a:rPr>
              <a:t>"@"localhost" </a:t>
            </a:r>
            <a:r>
              <a:rPr lang="fr-FR" sz="1800" dirty="0" err="1">
                <a:solidFill>
                  <a:schemeClr val="bg1"/>
                </a:solidFill>
              </a:rPr>
              <a:t>identified</a:t>
            </a:r>
            <a:r>
              <a:rPr lang="fr-FR" sz="1800" dirty="0">
                <a:solidFill>
                  <a:schemeClr val="bg1"/>
                </a:solidFill>
              </a:rPr>
              <a:t> by "cheikhne@24"; 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r>
              <a:rPr lang="fr-FR" sz="1800" dirty="0">
                <a:solidFill>
                  <a:schemeClr val="bg1"/>
                </a:solidFill>
              </a:rPr>
              <a:t>-&gt;Créer un utilisateur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show </a:t>
            </a:r>
            <a:r>
              <a:rPr lang="fr-FR" sz="2000" dirty="0" err="1">
                <a:solidFill>
                  <a:schemeClr val="bg1"/>
                </a:solidFill>
              </a:rPr>
              <a:t>grants</a:t>
            </a:r>
            <a:r>
              <a:rPr lang="fr-FR" sz="2000" dirty="0">
                <a:solidFill>
                  <a:schemeClr val="bg1"/>
                </a:solidFill>
              </a:rPr>
              <a:t> for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"@"localhost";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-&gt;Afficher les permissions d'un utilisateur 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 err="1">
                <a:solidFill>
                  <a:schemeClr val="bg1"/>
                </a:solidFill>
              </a:rPr>
              <a:t>grant</a:t>
            </a:r>
            <a:r>
              <a:rPr lang="fr-FR" sz="2000" dirty="0">
                <a:solidFill>
                  <a:schemeClr val="bg1"/>
                </a:solidFill>
              </a:rPr>
              <a:t> all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on *.* to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"@"localhost";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-&gt;Donner tous les privilèges à un utilisateur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 err="1">
                <a:solidFill>
                  <a:schemeClr val="bg1"/>
                </a:solidFill>
              </a:rPr>
              <a:t>revoke</a:t>
            </a:r>
            <a:r>
              <a:rPr lang="fr-FR" sz="2000" dirty="0">
                <a:solidFill>
                  <a:schemeClr val="bg1"/>
                </a:solidFill>
              </a:rPr>
              <a:t> all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on*.* </a:t>
            </a:r>
            <a:r>
              <a:rPr lang="fr-FR" sz="2000" dirty="0" err="1">
                <a:solidFill>
                  <a:schemeClr val="bg1"/>
                </a:solidFill>
              </a:rPr>
              <a:t>from</a:t>
            </a:r>
            <a:r>
              <a:rPr lang="fr-FR" sz="2000" dirty="0">
                <a:solidFill>
                  <a:schemeClr val="bg1"/>
                </a:solidFill>
              </a:rPr>
              <a:t> "</a:t>
            </a:r>
            <a:r>
              <a:rPr lang="fr-FR" sz="2000" dirty="0" err="1">
                <a:solidFill>
                  <a:schemeClr val="bg1"/>
                </a:solidFill>
              </a:rPr>
              <a:t>cheikhne</a:t>
            </a:r>
            <a:r>
              <a:rPr lang="fr-FR" sz="2000" dirty="0">
                <a:solidFill>
                  <a:schemeClr val="bg1"/>
                </a:solidFill>
              </a:rPr>
              <a:t>"@"localhost« ;</a:t>
            </a:r>
          </a:p>
          <a:p>
            <a:endParaRPr lang="fr-FR" sz="2000" dirty="0">
              <a:solidFill>
                <a:schemeClr val="bg1"/>
              </a:solidFill>
            </a:endParaRPr>
          </a:p>
          <a:p>
            <a:r>
              <a:rPr lang="fr-FR" sz="2000" dirty="0">
                <a:solidFill>
                  <a:schemeClr val="bg1"/>
                </a:solidFill>
              </a:rPr>
              <a:t>-&gt; Enlever tous les </a:t>
            </a:r>
            <a:r>
              <a:rPr lang="fr-FR" sz="2000" dirty="0" err="1">
                <a:solidFill>
                  <a:schemeClr val="bg1"/>
                </a:solidFill>
              </a:rPr>
              <a:t>privileges</a:t>
            </a:r>
            <a:r>
              <a:rPr lang="fr-FR" sz="2000" dirty="0">
                <a:solidFill>
                  <a:schemeClr val="bg1"/>
                </a:solidFill>
              </a:rPr>
              <a:t> d’un utilisateur</a:t>
            </a:r>
          </a:p>
          <a:p>
            <a:endParaRPr lang="fr-FR" sz="1800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6221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199</Words>
  <Application>Microsoft Office PowerPoint</Application>
  <PresentationFormat>Widescreen</PresentationFormat>
  <Paragraphs>71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Impact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cheikh khattri</dc:creator>
  <cp:lastModifiedBy>cheikh khattri</cp:lastModifiedBy>
  <cp:revision>9</cp:revision>
  <dcterms:created xsi:type="dcterms:W3CDTF">2025-05-12T09:46:23Z</dcterms:created>
  <dcterms:modified xsi:type="dcterms:W3CDTF">2025-05-12T18:08:04Z</dcterms:modified>
</cp:coreProperties>
</file>

<file path=docProps/thumbnail.jpeg>
</file>